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handoutMasterIdLst>
    <p:handoutMasterId r:id="rId16"/>
  </p:handoutMasterIdLst>
  <p:sldIdLst>
    <p:sldId id="1115" r:id="rId2"/>
    <p:sldId id="273" r:id="rId3"/>
    <p:sldId id="1093" r:id="rId4"/>
    <p:sldId id="1117" r:id="rId5"/>
    <p:sldId id="1118" r:id="rId6"/>
    <p:sldId id="1119" r:id="rId7"/>
    <p:sldId id="1120" r:id="rId8"/>
    <p:sldId id="1121" r:id="rId9"/>
    <p:sldId id="1104" r:id="rId10"/>
    <p:sldId id="1122" r:id="rId11"/>
    <p:sldId id="1030" r:id="rId12"/>
    <p:sldId id="275" r:id="rId13"/>
    <p:sldId id="276" r:id="rId14"/>
  </p:sldIdLst>
  <p:sldSz cx="9144000" cy="6858000" type="screen4x3"/>
  <p:notesSz cx="7102475" cy="9388475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a McPherson" initials="LM" lastIdx="2" clrIdx="0">
    <p:extLst>
      <p:ext uri="{19B8F6BF-5375-455C-9EA6-DF929625EA0E}">
        <p15:presenceInfo xmlns:p15="http://schemas.microsoft.com/office/powerpoint/2012/main" userId="e961d8de7845a2b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B0A2"/>
    <a:srgbClr val="B2B2B2"/>
    <a:srgbClr val="655647"/>
    <a:srgbClr val="8C70A8"/>
    <a:srgbClr val="523E66"/>
    <a:srgbClr val="B6B3A7"/>
    <a:srgbClr val="797883"/>
    <a:srgbClr val="6F548A"/>
    <a:srgbClr val="B9B9B9"/>
    <a:srgbClr val="886B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40" autoAdjust="0"/>
    <p:restoredTop sz="96374" autoAdjust="0"/>
  </p:normalViewPr>
  <p:slideViewPr>
    <p:cSldViewPr snapToGrid="0" showGuides="1">
      <p:cViewPr varScale="1">
        <p:scale>
          <a:sx n="114" d="100"/>
          <a:sy n="114" d="100"/>
        </p:scale>
        <p:origin x="171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D93B3-C76D-4377-9514-C5D0C26196A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2B905-35A5-46AB-A87F-BD142DE19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95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7B5ABD8-21E7-4D2B-A175-09CA63F51591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BD8AE330-A291-4365-A52B-C51551288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84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AE330-A291-4365-A52B-C515512884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29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AE330-A291-4365-A52B-C515512884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62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AE330-A291-4365-A52B-C515512884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74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AE330-A291-4365-A52B-C515512884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30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AE330-A291-4365-A52B-C515512884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208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AE330-A291-4365-A52B-C515512884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11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AE330-A291-4365-A52B-C515512884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21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AE330-A291-4365-A52B-C515512884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24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AE330-A291-4365-A52B-C515512884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72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AE330-A291-4365-A52B-C515512884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65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AE330-A291-4365-A52B-C515512884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36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AE330-A291-4365-A52B-C515512884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61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AE330-A291-4365-A52B-C515512884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2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439A-4FC6-485B-96D7-0E522B2010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63C1-D9DC-454C-B4EE-8F7A78CB8C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424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439A-4FC6-485B-96D7-0E522B2010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63C1-D9DC-454C-B4EE-8F7A78CB8C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420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439A-4FC6-485B-96D7-0E522B2010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63C1-D9DC-454C-B4EE-8F7A78CB8C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95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439A-4FC6-485B-96D7-0E522B2010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63C1-D9DC-454C-B4EE-8F7A78CB8C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343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439A-4FC6-485B-96D7-0E522B2010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63C1-D9DC-454C-B4EE-8F7A78CB8C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65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439A-4FC6-485B-96D7-0E522B2010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63C1-D9DC-454C-B4EE-8F7A78CB8C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800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439A-4FC6-485B-96D7-0E522B2010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63C1-D9DC-454C-B4EE-8F7A78CB8C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156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439A-4FC6-485B-96D7-0E522B2010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63C1-D9DC-454C-B4EE-8F7A78CB8C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510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439A-4FC6-485B-96D7-0E522B2010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63C1-D9DC-454C-B4EE-8F7A78CB8C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358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439A-4FC6-485B-96D7-0E522B2010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63C1-D9DC-454C-B4EE-8F7A78CB8C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072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439A-4FC6-485B-96D7-0E522B2010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63C1-D9DC-454C-B4EE-8F7A78CB8C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973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B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2439A-4FC6-485B-96D7-0E522B2010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863C1-D9DC-454C-B4EE-8F7A78CB8C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744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18" Type="http://schemas.openxmlformats.org/officeDocument/2006/relationships/image" Target="../media/image18.png"/><Relationship Id="rId3" Type="http://schemas.openxmlformats.org/officeDocument/2006/relationships/image" Target="../media/image120.PNG"/><Relationship Id="rId21" Type="http://schemas.openxmlformats.org/officeDocument/2006/relationships/audio" Target="../media/audio10.wav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3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5" Type="http://schemas.openxmlformats.org/officeDocument/2006/relationships/image" Target="../media/image132.PNG"/><Relationship Id="rId23" Type="http://schemas.openxmlformats.org/officeDocument/2006/relationships/image" Target="../media/image134.png"/><Relationship Id="rId10" Type="http://schemas.openxmlformats.org/officeDocument/2006/relationships/image" Target="../media/image127.PNG"/><Relationship Id="rId19" Type="http://schemas.openxmlformats.org/officeDocument/2006/relationships/audio" Target="../media/audio2.wav"/><Relationship Id="rId4" Type="http://schemas.openxmlformats.org/officeDocument/2006/relationships/image" Target="../media/image121.PNG"/><Relationship Id="rId9" Type="http://schemas.openxmlformats.org/officeDocument/2006/relationships/image" Target="../media/image126.PNG"/><Relationship Id="rId14" Type="http://schemas.openxmlformats.org/officeDocument/2006/relationships/image" Target="../media/image131.PNG"/><Relationship Id="rId2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acherspayteachers.com/Product/Music-Opposites-Interactive-Music-Games-Bundle-Spider-2783893" TargetMode="External"/><Relationship Id="rId13" Type="http://schemas.openxmlformats.org/officeDocument/2006/relationships/image" Target="../media/image140.jpeg"/><Relationship Id="rId18" Type="http://schemas.openxmlformats.org/officeDocument/2006/relationships/hyperlink" Target="https://www.teacherspayteachers.com/Product/Long-and-Short-Sounds-Interactive-Music-Opposites-Game-Ice-Cream-5285718" TargetMode="External"/><Relationship Id="rId26" Type="http://schemas.openxmlformats.org/officeDocument/2006/relationships/hyperlink" Target="https://www.teacherspayteachers.com/Product/Steady-Beat-or-Not-Interactive-Music-Game-Yum-Yums-monsters-2200639" TargetMode="External"/><Relationship Id="rId3" Type="http://schemas.openxmlformats.org/officeDocument/2006/relationships/image" Target="../media/image135.png"/><Relationship Id="rId21" Type="http://schemas.openxmlformats.org/officeDocument/2006/relationships/image" Target="../media/image144.png"/><Relationship Id="rId7" Type="http://schemas.openxmlformats.org/officeDocument/2006/relationships/image" Target="../media/image137.jpeg"/><Relationship Id="rId12" Type="http://schemas.openxmlformats.org/officeDocument/2006/relationships/hyperlink" Target="https://www.teacherspayteachers.com/Product/Fall-Music-Games-High-Low-Fast-Slow-Music-Opposites-Dancing-Scarecrow-4116110" TargetMode="External"/><Relationship Id="rId17" Type="http://schemas.openxmlformats.org/officeDocument/2006/relationships/image" Target="../media/image142.png"/><Relationship Id="rId25" Type="http://schemas.openxmlformats.org/officeDocument/2006/relationships/image" Target="../media/image146.png"/><Relationship Id="rId2" Type="http://schemas.openxmlformats.org/officeDocument/2006/relationships/notesSlide" Target="../notesSlides/notesSlide11.xml"/><Relationship Id="rId16" Type="http://schemas.openxmlformats.org/officeDocument/2006/relationships/hyperlink" Target="https://www.teacherspayteachers.com/Product/Eighth-Notes-Interactive-Rhythm-Game-Dancing-Unicorn-4684799" TargetMode="External"/><Relationship Id="rId20" Type="http://schemas.openxmlformats.org/officeDocument/2006/relationships/hyperlink" Target="https://www.teacherspayteachers.com/Product/Froggy-Fun-with-Crescendo-and-Decrescendo-Assessment-Interactive-Music-Game-2575783" TargetMode="External"/><Relationship Id="rId29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eacherspayteachers.com/Product/Music-Fun-Interactive-Opposites-Bundle-raccoon-1908437" TargetMode="External"/><Relationship Id="rId11" Type="http://schemas.openxmlformats.org/officeDocument/2006/relationships/image" Target="../media/image139.png"/><Relationship Id="rId24" Type="http://schemas.openxmlformats.org/officeDocument/2006/relationships/hyperlink" Target="https://www.teacherspayteachers.com/Product/Loud-or-Quiet-Music-Opposite-Interactive-Music-Game-Assessment-dragon-1926147" TargetMode="External"/><Relationship Id="rId5" Type="http://schemas.openxmlformats.org/officeDocument/2006/relationships/image" Target="../media/image136.jpeg"/><Relationship Id="rId15" Type="http://schemas.openxmlformats.org/officeDocument/2006/relationships/image" Target="../media/image141.jpeg"/><Relationship Id="rId23" Type="http://schemas.openxmlformats.org/officeDocument/2006/relationships/image" Target="../media/image145.png"/><Relationship Id="rId28" Type="http://schemas.openxmlformats.org/officeDocument/2006/relationships/hyperlink" Target="https://www.teacherspayteachers.com/Product/Interactive-Melody-Game-Sol-Mi-for-Elementary-Music-Dancing-Kids-4018966" TargetMode="External"/><Relationship Id="rId10" Type="http://schemas.openxmlformats.org/officeDocument/2006/relationships/hyperlink" Target="https://www.teacherspayteachers.com/Product/Staccato-or-Legato-Music-Opposite-Interactive-Music-Game-raccoon-1909901" TargetMode="External"/><Relationship Id="rId19" Type="http://schemas.openxmlformats.org/officeDocument/2006/relationships/image" Target="../media/image143.png"/><Relationship Id="rId31" Type="http://schemas.openxmlformats.org/officeDocument/2006/relationships/image" Target="../media/image149.jpeg"/><Relationship Id="rId4" Type="http://schemas.openxmlformats.org/officeDocument/2006/relationships/hyperlink" Target="https://www.teacherspayteachers.com/Product/Melody-Music-Opposites-Interactive-Music-Games-Bundle-gumball-2369108" TargetMode="External"/><Relationship Id="rId9" Type="http://schemas.openxmlformats.org/officeDocument/2006/relationships/image" Target="../media/image138.jpeg"/><Relationship Id="rId14" Type="http://schemas.openxmlformats.org/officeDocument/2006/relationships/hyperlink" Target="https://www.teacherspayteachers.com/Product/Spring-Music-Opposites-High-or-Low-Interactive-Music-Game-kites-1710139" TargetMode="External"/><Relationship Id="rId22" Type="http://schemas.openxmlformats.org/officeDocument/2006/relationships/hyperlink" Target="https://www.teacherspayteachers.com/Product/Music-Opposite-Forte-Piano-Interactive-Music-Game-Fuzzy-Monster-Dance-4380597" TargetMode="External"/><Relationship Id="rId27" Type="http://schemas.openxmlformats.org/officeDocument/2006/relationships/image" Target="../media/image147.jpeg"/><Relationship Id="rId30" Type="http://schemas.openxmlformats.org/officeDocument/2006/relationships/hyperlink" Target="https://www.teacherspayteachers.com/Product/Four-Voices-Interactive-Music-Game-Assessment-Calling-Version-Yum-Yums-2194983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mailto:McPhersonsMusicRoom@gmail.com" TargetMode="External"/><Relationship Id="rId3" Type="http://schemas.openxmlformats.org/officeDocument/2006/relationships/image" Target="../media/image150.PNG"/><Relationship Id="rId7" Type="http://schemas.openxmlformats.org/officeDocument/2006/relationships/hyperlink" Target="http://www.pinterest.com/McPhersonsMusic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McPhersonsMusicRoom" TargetMode="External"/><Relationship Id="rId5" Type="http://schemas.openxmlformats.org/officeDocument/2006/relationships/image" Target="../media/image151.png"/><Relationship Id="rId4" Type="http://schemas.openxmlformats.org/officeDocument/2006/relationships/hyperlink" Target="https://www.teacherspayteachers.com/Store/Linda-Mcpherson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ond5.com/" TargetMode="External"/><Relationship Id="rId13" Type="http://schemas.openxmlformats.org/officeDocument/2006/relationships/hyperlink" Target="https://www.teacherspayteachers.com/Store/Kelly-Benefield" TargetMode="External"/><Relationship Id="rId3" Type="http://schemas.openxmlformats.org/officeDocument/2006/relationships/image" Target="../media/image152.png"/><Relationship Id="rId7" Type="http://schemas.openxmlformats.org/officeDocument/2006/relationships/hyperlink" Target="https://www.teacherspayteachers.com/Store/Crunchymom" TargetMode="External"/><Relationship Id="rId12" Type="http://schemas.openxmlformats.org/officeDocument/2006/relationships/image" Target="../media/image1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eacherspayteachers.com/Store/Classroom-Collage" TargetMode="External"/><Relationship Id="rId11" Type="http://schemas.openxmlformats.org/officeDocument/2006/relationships/hyperlink" Target="https://www.teacherspayteachers.com/Store/Steach4fun" TargetMode="External"/><Relationship Id="rId5" Type="http://schemas.openxmlformats.org/officeDocument/2006/relationships/image" Target="../media/image153.jpeg"/><Relationship Id="rId10" Type="http://schemas.openxmlformats.org/officeDocument/2006/relationships/hyperlink" Target="http://www.teacherspayteachers.com/Store/Zip-a-dee-doo-dah-Designs" TargetMode="External"/><Relationship Id="rId4" Type="http://schemas.openxmlformats.org/officeDocument/2006/relationships/hyperlink" Target="https://www.teacherspayteachers.com/Store/Kimberly-Geswein-Fonts" TargetMode="External"/><Relationship Id="rId9" Type="http://schemas.openxmlformats.org/officeDocument/2006/relationships/hyperlink" Target="https://www.jewelbeat.com/" TargetMode="External"/><Relationship Id="rId14" Type="http://schemas.openxmlformats.org/officeDocument/2006/relationships/image" Target="../media/image1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image" Target="../media/image3.PNG"/><Relationship Id="rId21" Type="http://schemas.openxmlformats.org/officeDocument/2006/relationships/image" Target="../media/image19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0.png"/><Relationship Id="rId10" Type="http://schemas.openxmlformats.org/officeDocument/2006/relationships/image" Target="../media/image10.PNG"/><Relationship Id="rId19" Type="http://schemas.openxmlformats.org/officeDocument/2006/relationships/audio" Target="../media/audio2.wav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audio" Target="../media/audio1.wav"/><Relationship Id="rId3" Type="http://schemas.openxmlformats.org/officeDocument/2006/relationships/image" Target="../media/image21.PNG"/><Relationship Id="rId21" Type="http://schemas.openxmlformats.org/officeDocument/2006/relationships/image" Target="../media/image37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PNG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38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20.png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3.png"/><Relationship Id="rId3" Type="http://schemas.openxmlformats.org/officeDocument/2006/relationships/image" Target="../media/image39.PNG"/><Relationship Id="rId21" Type="http://schemas.openxmlformats.org/officeDocument/2006/relationships/audio" Target="../media/audio5.wav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2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5.png"/><Relationship Id="rId10" Type="http://schemas.openxmlformats.org/officeDocument/2006/relationships/image" Target="../media/image46.PNG"/><Relationship Id="rId19" Type="http://schemas.openxmlformats.org/officeDocument/2006/relationships/audio" Target="../media/audio2.wav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audio" Target="../media/audio1.wav"/><Relationship Id="rId3" Type="http://schemas.openxmlformats.org/officeDocument/2006/relationships/image" Target="../media/image56.PNG"/><Relationship Id="rId21" Type="http://schemas.openxmlformats.org/officeDocument/2006/relationships/image" Target="../media/image72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9.PNG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24" Type="http://schemas.openxmlformats.org/officeDocument/2006/relationships/image" Target="../media/image73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23" Type="http://schemas.openxmlformats.org/officeDocument/2006/relationships/image" Target="../media/image20.png"/><Relationship Id="rId10" Type="http://schemas.openxmlformats.org/officeDocument/2006/relationships/image" Target="../media/image63.PNG"/><Relationship Id="rId19" Type="http://schemas.openxmlformats.org/officeDocument/2006/relationships/image" Target="../media/image71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audio" Target="../media/audio1.wav"/><Relationship Id="rId3" Type="http://schemas.openxmlformats.org/officeDocument/2006/relationships/image" Target="../media/image74.PNG"/><Relationship Id="rId21" Type="http://schemas.openxmlformats.org/officeDocument/2006/relationships/image" Target="../media/image36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7.PNG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24" Type="http://schemas.openxmlformats.org/officeDocument/2006/relationships/image" Target="../media/image89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23" Type="http://schemas.openxmlformats.org/officeDocument/2006/relationships/image" Target="../media/image20.png"/><Relationship Id="rId10" Type="http://schemas.openxmlformats.org/officeDocument/2006/relationships/image" Target="../media/image81.PNG"/><Relationship Id="rId19" Type="http://schemas.openxmlformats.org/officeDocument/2006/relationships/image" Target="../media/image37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Relationship Id="rId22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18" Type="http://schemas.openxmlformats.org/officeDocument/2006/relationships/image" Target="../media/image54.png"/><Relationship Id="rId3" Type="http://schemas.openxmlformats.org/officeDocument/2006/relationships/image" Target="../media/image90.PNG"/><Relationship Id="rId21" Type="http://schemas.openxmlformats.org/officeDocument/2006/relationships/audio" Target="../media/audio8.wav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03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23" Type="http://schemas.openxmlformats.org/officeDocument/2006/relationships/image" Target="../media/image104.png"/><Relationship Id="rId10" Type="http://schemas.openxmlformats.org/officeDocument/2006/relationships/image" Target="../media/image97.PNG"/><Relationship Id="rId19" Type="http://schemas.openxmlformats.org/officeDocument/2006/relationships/audio" Target="../media/audio2.wav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Relationship Id="rId2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18" Type="http://schemas.openxmlformats.org/officeDocument/2006/relationships/image" Target="../media/image72.png"/><Relationship Id="rId3" Type="http://schemas.openxmlformats.org/officeDocument/2006/relationships/image" Target="../media/image105.PNG"/><Relationship Id="rId21" Type="http://schemas.openxmlformats.org/officeDocument/2006/relationships/audio" Target="../media/audio9.wav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8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23" Type="http://schemas.openxmlformats.org/officeDocument/2006/relationships/image" Target="../media/image119.png"/><Relationship Id="rId10" Type="http://schemas.openxmlformats.org/officeDocument/2006/relationships/image" Target="../media/image112.PNG"/><Relationship Id="rId19" Type="http://schemas.openxmlformats.org/officeDocument/2006/relationships/audio" Target="../media/audio2.wav"/><Relationship Id="rId4" Type="http://schemas.openxmlformats.org/officeDocument/2006/relationships/image" Target="../media/image106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Box 92">
            <a:extLst>
              <a:ext uri="{FF2B5EF4-FFF2-40B4-BE49-F238E27FC236}">
                <a16:creationId xmlns:a16="http://schemas.microsoft.com/office/drawing/2014/main" id="{5DEC6288-3609-4DBC-9BD9-DE08E4104277}"/>
              </a:ext>
            </a:extLst>
          </p:cNvPr>
          <p:cNvSpPr txBox="1"/>
          <p:nvPr/>
        </p:nvSpPr>
        <p:spPr>
          <a:xfrm>
            <a:off x="254000" y="6313941"/>
            <a:ext cx="364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BEB0A2"/>
                </a:solidFill>
              </a:rPr>
              <a:t>“a purple prickly metallophone meatloaf”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6A2DED-BCF3-43B4-9A10-87478E7E9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78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E99DE8B6-6DBF-4C1C-821C-21CDAF6CD31E}"/>
              </a:ext>
            </a:extLst>
          </p:cNvPr>
          <p:cNvSpPr txBox="1"/>
          <p:nvPr/>
        </p:nvSpPr>
        <p:spPr>
          <a:xfrm>
            <a:off x="254000" y="6313941"/>
            <a:ext cx="364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BEB0A2"/>
                </a:solidFill>
              </a:rPr>
              <a:t>“a purple prickly metallophone meatloaf”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822032B3-0AEC-4305-9144-25753306E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7239444E-142D-4E19-B9E9-B670D8FED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A1A69DDE-03A1-4070-97FF-E4F9A4DCC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A6FFCB3E-86C5-42F3-93D5-B2003915C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E5F435E5-FCF6-4FA7-A73E-74037541DD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DE6C4AE-5AC0-499F-9C12-D59C6E1B13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AF77202-B066-4332-A739-62B2E6FAC2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DBCF762-5BAF-41EF-9582-C0CE7F7067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2C07406-FBFD-4F09-8B00-CE95E327D8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425267B-806A-4107-A86E-79BCF188A8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CD32BB8-5FBE-4AA7-B10C-AA0C82F6B2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CCD3760A-E15B-40F3-925F-1CC5EB128C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23779CE-DBFE-4E9A-9F09-548520EB3A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85AA03C-6DC2-40C2-9B37-471ACDF153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CC453EB-B332-446A-8FD8-EE7D343963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BD941E6-C653-482E-8271-EFA34D800D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5EF2DF6-D6EB-4906-80DC-C9DEDB46D1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5C36E21-CE4C-44D0-9490-2D4A74C6A0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A6852DB-FE91-44C7-A62C-A52C07F316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3CFBA09-4BC4-4E39-B95F-59D45176A1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737F1D6-E41C-4267-91D8-B052580A70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DCAA77A-EDC9-4BEC-A22A-7DC9064C8B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96DABB0-F384-4F15-B55D-E8B2884EB5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296D5B8-774A-4A1C-8DFE-7B78F233E5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3693C0E-0BE3-4953-904E-9755937C36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89D98BD-4EEF-4144-9B51-B908362131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635589-8586-410D-900F-F62D4C1128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F32772-1FE0-4AC7-A37E-B38C1FD2DA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BF9AD5-7234-4A6B-AFC7-76886A6F29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83E366-78B0-4641-92AC-A960600315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E48F92-A86A-4980-8622-0766DDFA71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1D27A8-E3E9-473A-A401-79B9747CBF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9DC468-52B9-45D4-BB54-138CAD04EF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E62D22-DE63-4108-A342-0483C3FE705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E0E6B1-C220-43DB-B662-4BF6D573DF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BE8D67-3D86-4670-8D49-677ED4BCAB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A6E271-A084-4946-BEE7-A343254D68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7" name="A2">
            <a:hlinkClick r:id="" action="ppaction://noaction">
              <a:snd r:embed="rId17" name="dancing mouse O wrong7 uh oh.wav"/>
            </a:hlinkClick>
            <a:extLst>
              <a:ext uri="{FF2B5EF4-FFF2-40B4-BE49-F238E27FC236}">
                <a16:creationId xmlns:a16="http://schemas.microsoft.com/office/drawing/2014/main" id="{B7F4D1AA-7F57-4E67-8CDE-12F0937AF7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9" y="4096512"/>
            <a:ext cx="1645227" cy="8778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6" name="A1">
            <a:hlinkClick r:id="" action="ppaction://noaction">
              <a:snd r:embed="rId19" name="085063590-happy-spring-no-vox-edit-indie R7 chtempo 15 softer.wav"/>
            </a:hlinkClick>
            <a:extLst>
              <a:ext uri="{FF2B5EF4-FFF2-40B4-BE49-F238E27FC236}">
                <a16:creationId xmlns:a16="http://schemas.microsoft.com/office/drawing/2014/main" id="{FDA1C4E7-01D7-4685-BEBB-472A36BE1A8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" y="5240980"/>
            <a:ext cx="1645229" cy="87488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0" name="Picture 49">
            <a:hlinkClick r:id="" action="ppaction://noaction">
              <a:snd r:embed="rId21" name="008898411-tuba-comedy SHORT.wav"/>
            </a:hlinkClick>
            <a:extLst>
              <a:ext uri="{FF2B5EF4-FFF2-40B4-BE49-F238E27FC236}">
                <a16:creationId xmlns:a16="http://schemas.microsoft.com/office/drawing/2014/main" id="{21177A64-98D6-4248-94E6-48106759E51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19500" y="2733675"/>
            <a:ext cx="1952625" cy="3621623"/>
          </a:xfrm>
          <a:prstGeom prst="rect">
            <a:avLst/>
          </a:prstGeom>
        </p:spPr>
      </p:pic>
      <p:sp>
        <p:nvSpPr>
          <p:cNvPr id="45" name="Action Button: Forward or Next 4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74F9F02-1321-416A-BFDC-1F5980A566DB}"/>
              </a:ext>
            </a:extLst>
          </p:cNvPr>
          <p:cNvSpPr/>
          <p:nvPr/>
        </p:nvSpPr>
        <p:spPr>
          <a:xfrm>
            <a:off x="8061826" y="6201897"/>
            <a:ext cx="693174" cy="285051"/>
          </a:xfrm>
          <a:prstGeom prst="actionButtonForwardNext">
            <a:avLst/>
          </a:prstGeom>
          <a:solidFill>
            <a:srgbClr val="BEB0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prstClr val="whit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6" name="Action Button: Forward or Next 4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571DD7D-B062-4BF0-888A-E6A8DE7A2B06}"/>
              </a:ext>
            </a:extLst>
          </p:cNvPr>
          <p:cNvSpPr/>
          <p:nvPr/>
        </p:nvSpPr>
        <p:spPr>
          <a:xfrm rot="10800000" flipV="1">
            <a:off x="7199723" y="6201896"/>
            <a:ext cx="693174" cy="285051"/>
          </a:xfrm>
          <a:prstGeom prst="actionButtonForwardNext">
            <a:avLst/>
          </a:prstGeom>
          <a:solidFill>
            <a:srgbClr val="BEB0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prstClr val="whit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51" name="Action Button: Beginning 60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2A41F83E-E8A2-420D-AD39-AAFCA094A770}"/>
              </a:ext>
            </a:extLst>
          </p:cNvPr>
          <p:cNvSpPr/>
          <p:nvPr/>
        </p:nvSpPr>
        <p:spPr>
          <a:xfrm rot="10800000" flipH="1" flipV="1">
            <a:off x="6337621" y="6201896"/>
            <a:ext cx="693174" cy="285051"/>
          </a:xfrm>
          <a:prstGeom prst="actionButtonBeginning">
            <a:avLst/>
          </a:prstGeom>
          <a:solidFill>
            <a:srgbClr val="BEB0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prstClr val="whit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CA83B4C6-F41B-47F2-BA20-1FBF4CAD676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0896" y="6355080"/>
            <a:ext cx="359695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6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109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2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3E164185-D4FA-4F33-BCBA-E8DB7106A1B0}"/>
              </a:ext>
            </a:extLst>
          </p:cNvPr>
          <p:cNvSpPr txBox="1"/>
          <p:nvPr/>
        </p:nvSpPr>
        <p:spPr>
          <a:xfrm>
            <a:off x="254000" y="6313941"/>
            <a:ext cx="364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BEB0A2"/>
                </a:solidFill>
              </a:rPr>
              <a:t>“a purple prickly metallophone meatloaf”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9C242C-499E-46FC-8A95-E854DC350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3" name="Picture 52">
            <a:hlinkClick r:id="rId4"/>
            <a:extLst>
              <a:ext uri="{FF2B5EF4-FFF2-40B4-BE49-F238E27FC236}">
                <a16:creationId xmlns:a16="http://schemas.microsoft.com/office/drawing/2014/main" id="{3606FF8D-1C59-4D4E-864A-57E7FC9276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861" y="659730"/>
            <a:ext cx="1849942" cy="1849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Picture 50">
            <a:hlinkClick r:id="rId6"/>
            <a:extLst>
              <a:ext uri="{FF2B5EF4-FFF2-40B4-BE49-F238E27FC236}">
                <a16:creationId xmlns:a16="http://schemas.microsoft.com/office/drawing/2014/main" id="{AD75DCF8-9E22-45AA-9125-2E32D7ACA1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736" y="659730"/>
            <a:ext cx="1849942" cy="1849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Picture 51">
            <a:hlinkClick r:id="rId8"/>
            <a:extLst>
              <a:ext uri="{FF2B5EF4-FFF2-40B4-BE49-F238E27FC236}">
                <a16:creationId xmlns:a16="http://schemas.microsoft.com/office/drawing/2014/main" id="{A412B0A1-0B36-429D-B379-74D8B9E61B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60" y="659730"/>
            <a:ext cx="1849942" cy="1849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Picture 53">
            <a:hlinkClick r:id="rId10"/>
            <a:extLst>
              <a:ext uri="{FF2B5EF4-FFF2-40B4-BE49-F238E27FC236}">
                <a16:creationId xmlns:a16="http://schemas.microsoft.com/office/drawing/2014/main" id="{11BE16AF-5EAD-4AAC-9306-81D973123E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631" y="2853130"/>
            <a:ext cx="1389888" cy="138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" name="Picture 57">
            <a:hlinkClick r:id="rId12"/>
            <a:extLst>
              <a:ext uri="{FF2B5EF4-FFF2-40B4-BE49-F238E27FC236}">
                <a16:creationId xmlns:a16="http://schemas.microsoft.com/office/drawing/2014/main" id="{2C734DDC-3EC0-496A-8316-EC1A84A226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560" y="4586477"/>
            <a:ext cx="1389888" cy="138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hlinkClick r:id="rId14"/>
            <a:extLst>
              <a:ext uri="{FF2B5EF4-FFF2-40B4-BE49-F238E27FC236}">
                <a16:creationId xmlns:a16="http://schemas.microsoft.com/office/drawing/2014/main" id="{A7B22543-6564-43C8-856A-8A1F701BD3B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368" y="4586477"/>
            <a:ext cx="1389888" cy="138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hlinkClick r:id="rId16"/>
            <a:extLst>
              <a:ext uri="{FF2B5EF4-FFF2-40B4-BE49-F238E27FC236}">
                <a16:creationId xmlns:a16="http://schemas.microsoft.com/office/drawing/2014/main" id="{E934C6C9-4E0B-4237-942C-3F18B02CCA8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8" y="659730"/>
            <a:ext cx="1849942" cy="1849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hlinkClick r:id="rId18"/>
            <a:extLst>
              <a:ext uri="{FF2B5EF4-FFF2-40B4-BE49-F238E27FC236}">
                <a16:creationId xmlns:a16="http://schemas.microsoft.com/office/drawing/2014/main" id="{34D1321B-045C-462A-B2D8-C4EE45F982C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368" y="2853130"/>
            <a:ext cx="1389888" cy="138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hlinkClick r:id="rId20"/>
            <a:extLst>
              <a:ext uri="{FF2B5EF4-FFF2-40B4-BE49-F238E27FC236}">
                <a16:creationId xmlns:a16="http://schemas.microsoft.com/office/drawing/2014/main" id="{048136A2-DEE9-4D31-B2F8-A903E6E9072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176" y="2853130"/>
            <a:ext cx="1389888" cy="138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hlinkClick r:id="rId22"/>
            <a:extLst>
              <a:ext uri="{FF2B5EF4-FFF2-40B4-BE49-F238E27FC236}">
                <a16:creationId xmlns:a16="http://schemas.microsoft.com/office/drawing/2014/main" id="{D5C3446E-18B2-43E2-A679-C92B10101D9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60" y="4586477"/>
            <a:ext cx="1849942" cy="1849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hlinkClick r:id="rId24"/>
            <a:extLst>
              <a:ext uri="{FF2B5EF4-FFF2-40B4-BE49-F238E27FC236}">
                <a16:creationId xmlns:a16="http://schemas.microsoft.com/office/drawing/2014/main" id="{8D25BCCC-FBC2-49DA-A28B-7D037B7E551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8" y="4586477"/>
            <a:ext cx="1849942" cy="1849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>
            <a:hlinkClick r:id="rId26"/>
            <a:extLst>
              <a:ext uri="{FF2B5EF4-FFF2-40B4-BE49-F238E27FC236}">
                <a16:creationId xmlns:a16="http://schemas.microsoft.com/office/drawing/2014/main" id="{0F469BC6-5752-4E7D-B010-CB51529924E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176" y="4586477"/>
            <a:ext cx="1389888" cy="138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>
            <a:hlinkClick r:id="rId28"/>
            <a:extLst>
              <a:ext uri="{FF2B5EF4-FFF2-40B4-BE49-F238E27FC236}">
                <a16:creationId xmlns:a16="http://schemas.microsoft.com/office/drawing/2014/main" id="{18C8CD34-F0DA-4B38-8B04-D7934BBC9B13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60" y="2623103"/>
            <a:ext cx="1849942" cy="1849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33">
            <a:hlinkClick r:id="rId30"/>
            <a:extLst>
              <a:ext uri="{FF2B5EF4-FFF2-40B4-BE49-F238E27FC236}">
                <a16:creationId xmlns:a16="http://schemas.microsoft.com/office/drawing/2014/main" id="{31CF559B-5DA2-4923-A96C-27522B61E4D7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8" y="2623103"/>
            <a:ext cx="1849942" cy="1849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9650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F044E7A0-60A6-4C47-8656-DB9DD262D737}"/>
              </a:ext>
            </a:extLst>
          </p:cNvPr>
          <p:cNvSpPr txBox="1"/>
          <p:nvPr/>
        </p:nvSpPr>
        <p:spPr>
          <a:xfrm>
            <a:off x="254000" y="6313941"/>
            <a:ext cx="364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BEB0A2"/>
                </a:solidFill>
              </a:rPr>
              <a:t>“a purple prickly metallophone meatloaf”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221D5CB-8090-46E8-9529-21E609A0B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" name="Picture 20">
            <a:hlinkClick r:id="rId4"/>
            <a:extLst>
              <a:ext uri="{FF2B5EF4-FFF2-40B4-BE49-F238E27FC236}">
                <a16:creationId xmlns:a16="http://schemas.microsoft.com/office/drawing/2014/main" id="{FD1B988B-0442-4C59-9919-91450CE7BE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040" y="1455107"/>
            <a:ext cx="926672" cy="1089790"/>
          </a:xfrm>
          <a:prstGeom prst="rect">
            <a:avLst/>
          </a:prstGeom>
        </p:spPr>
      </p:pic>
      <p:pic>
        <p:nvPicPr>
          <p:cNvPr id="22" name="Picture 21">
            <a:hlinkClick r:id="rId6"/>
            <a:extLst>
              <a:ext uri="{FF2B5EF4-FFF2-40B4-BE49-F238E27FC236}">
                <a16:creationId xmlns:a16="http://schemas.microsoft.com/office/drawing/2014/main" id="{20D2159C-AD49-45F8-9E06-B838DF7B0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546" y="1472653"/>
            <a:ext cx="926672" cy="1054699"/>
          </a:xfrm>
          <a:prstGeom prst="rect">
            <a:avLst/>
          </a:prstGeom>
        </p:spPr>
      </p:pic>
      <p:pic>
        <p:nvPicPr>
          <p:cNvPr id="23" name="Picture 22">
            <a:hlinkClick r:id="rId7"/>
            <a:extLst>
              <a:ext uri="{FF2B5EF4-FFF2-40B4-BE49-F238E27FC236}">
                <a16:creationId xmlns:a16="http://schemas.microsoft.com/office/drawing/2014/main" id="{A858F44B-A4AA-471C-B1A5-A493F6DD5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576" y="1472653"/>
            <a:ext cx="926672" cy="1054699"/>
          </a:xfrm>
          <a:prstGeom prst="rect">
            <a:avLst/>
          </a:prstGeom>
        </p:spPr>
      </p:pic>
      <p:pic>
        <p:nvPicPr>
          <p:cNvPr id="24" name="Picture 23">
            <a:hlinkClick r:id="rId8"/>
            <a:extLst>
              <a:ext uri="{FF2B5EF4-FFF2-40B4-BE49-F238E27FC236}">
                <a16:creationId xmlns:a16="http://schemas.microsoft.com/office/drawing/2014/main" id="{BDE95392-E488-4E94-A824-E4DABB726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2354" y="1472653"/>
            <a:ext cx="926672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88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DCC6C53-6D6A-42D8-BAB1-AE6D20C6DE30}"/>
              </a:ext>
            </a:extLst>
          </p:cNvPr>
          <p:cNvSpPr txBox="1"/>
          <p:nvPr/>
        </p:nvSpPr>
        <p:spPr>
          <a:xfrm>
            <a:off x="254000" y="6313941"/>
            <a:ext cx="364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BEB0A2"/>
                </a:solidFill>
              </a:rPr>
              <a:t>“a purple prickly metallophone meatloaf”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E38B03-99CC-407F-9D88-B5A631637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9" name="Picture 38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138" y="3280397"/>
            <a:ext cx="672575" cy="672575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879895" y="3432019"/>
            <a:ext cx="7384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Gisha"/>
              </a:rPr>
              <a:t>Font licensed by </a:t>
            </a:r>
            <a:r>
              <a:rPr lang="en-US" dirty="0">
                <a:latin typeface="Gish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Kimberly </a:t>
            </a:r>
            <a:r>
              <a:rPr lang="en-US" dirty="0" err="1">
                <a:latin typeface="Gish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Geswein</a:t>
            </a:r>
            <a:r>
              <a:rPr lang="en-US" dirty="0">
                <a:latin typeface="Gish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Fonts</a:t>
            </a:r>
            <a:endParaRPr lang="en-US" u="sng" dirty="0">
              <a:latin typeface="Gisha"/>
            </a:endParaRPr>
          </a:p>
        </p:txBody>
      </p:sp>
      <p:sp>
        <p:nvSpPr>
          <p:cNvPr id="41" name="Rectangle 40">
            <a:hlinkClick r:id="rId6"/>
          </p:cNvPr>
          <p:cNvSpPr/>
          <p:nvPr/>
        </p:nvSpPr>
        <p:spPr>
          <a:xfrm>
            <a:off x="1045001" y="1064497"/>
            <a:ext cx="70539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Gisha"/>
              </a:rPr>
              <a:t>Monsters licensed by </a:t>
            </a:r>
            <a:r>
              <a:rPr lang="en-US" dirty="0">
                <a:latin typeface="Gish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CrunchyMom</a:t>
            </a:r>
            <a:endParaRPr lang="en-US" dirty="0">
              <a:latin typeface="Gisha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45001" y="4221192"/>
            <a:ext cx="70539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Gisha"/>
              </a:rPr>
              <a:t> Sound Effects licensed by </a:t>
            </a:r>
            <a:r>
              <a:rPr lang="en-US" dirty="0">
                <a:latin typeface="Gisha" pitchFamily="34" charset="-79"/>
                <a:cs typeface="Gisha" pitchFamily="34" charset="-79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Pond 5</a:t>
            </a:r>
            <a:r>
              <a:rPr lang="en-US" dirty="0">
                <a:latin typeface="Gisha" pitchFamily="34" charset="-79"/>
                <a:cs typeface="Gisha" pitchFamily="34" charset="-79"/>
              </a:rPr>
              <a:t> and </a:t>
            </a:r>
            <a:r>
              <a:rPr lang="en-US" dirty="0" err="1">
                <a:solidFill>
                  <a:schemeClr val="bg1"/>
                </a:solidFill>
                <a:latin typeface="Gisha"/>
                <a:hlinkClick r:id="rId9"/>
              </a:rPr>
              <a:t>JewelBeat</a:t>
            </a:r>
            <a:endParaRPr lang="en-US" dirty="0">
              <a:latin typeface="Gisha" pitchFamily="34" charset="-79"/>
              <a:cs typeface="Gisha" pitchFamily="34" charset="-79"/>
            </a:endParaRPr>
          </a:p>
        </p:txBody>
      </p:sp>
      <p:sp>
        <p:nvSpPr>
          <p:cNvPr id="19" name="Rectangle 18">
            <a:hlinkClick r:id="rId10"/>
          </p:cNvPr>
          <p:cNvSpPr/>
          <p:nvPr/>
        </p:nvSpPr>
        <p:spPr>
          <a:xfrm>
            <a:off x="879895" y="1853671"/>
            <a:ext cx="7384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Gisha"/>
              </a:rPr>
              <a:t>Background licensed </a:t>
            </a:r>
            <a:r>
              <a:rPr lang="en-US" dirty="0">
                <a:latin typeface="Gisha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Steach4fun</a:t>
            </a:r>
            <a:endParaRPr lang="en-US" u="sng" dirty="0">
              <a:latin typeface="Gisha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C433B0C-DF2E-48DB-81B6-465A11C10CD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824" y="821861"/>
            <a:ext cx="883010" cy="88585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ACF8BE3-6B7D-4B2A-B99F-D9EF45C4C487}"/>
              </a:ext>
            </a:extLst>
          </p:cNvPr>
          <p:cNvSpPr/>
          <p:nvPr/>
        </p:nvSpPr>
        <p:spPr>
          <a:xfrm>
            <a:off x="879895" y="2642845"/>
            <a:ext cx="7384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Gisha"/>
              </a:rPr>
              <a:t>Frames licensed by </a:t>
            </a:r>
            <a:r>
              <a:rPr lang="en-US" dirty="0">
                <a:latin typeface="Gisha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Kelly Benefield</a:t>
            </a:r>
            <a:endParaRPr lang="en-US" u="sng" dirty="0">
              <a:latin typeface="Gisha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EFB4F9B-DB72-4E57-884F-BD750F22BCE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824" y="2350936"/>
            <a:ext cx="807514" cy="76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11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CDE47B72-4DC1-41D3-95DB-A1E4CCCB316B}"/>
              </a:ext>
            </a:extLst>
          </p:cNvPr>
          <p:cNvSpPr txBox="1"/>
          <p:nvPr/>
        </p:nvSpPr>
        <p:spPr>
          <a:xfrm>
            <a:off x="254000" y="6313941"/>
            <a:ext cx="364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BEB0A2"/>
                </a:solidFill>
              </a:rPr>
              <a:t>“a purple prickly metallophone meatloaf”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FD07AC-79EE-4596-8A45-E7DA77F1A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Action Button: Forward or Next 4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B4429F6-1744-4C2B-ADA5-003766A09922}"/>
              </a:ext>
            </a:extLst>
          </p:cNvPr>
          <p:cNvSpPr/>
          <p:nvPr/>
        </p:nvSpPr>
        <p:spPr>
          <a:xfrm>
            <a:off x="8061826" y="6201897"/>
            <a:ext cx="693174" cy="285051"/>
          </a:xfrm>
          <a:prstGeom prst="actionButtonForwardNext">
            <a:avLst/>
          </a:prstGeom>
          <a:solidFill>
            <a:srgbClr val="BEB0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chemeClr val="tx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4" name="Action Button: Forward or Next 4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75A134F-7B95-484A-9925-560B3B3BCBD9}"/>
              </a:ext>
            </a:extLst>
          </p:cNvPr>
          <p:cNvSpPr/>
          <p:nvPr/>
        </p:nvSpPr>
        <p:spPr>
          <a:xfrm rot="10800000" flipV="1">
            <a:off x="7199723" y="6201896"/>
            <a:ext cx="693174" cy="285051"/>
          </a:xfrm>
          <a:prstGeom prst="actionButtonForwardNext">
            <a:avLst/>
          </a:prstGeom>
          <a:solidFill>
            <a:srgbClr val="BEB0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chemeClr val="tx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36307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AB5A7917-9E32-432F-8461-1EEE2E73FF8E}"/>
              </a:ext>
            </a:extLst>
          </p:cNvPr>
          <p:cNvSpPr txBox="1"/>
          <p:nvPr/>
        </p:nvSpPr>
        <p:spPr>
          <a:xfrm>
            <a:off x="254000" y="6313941"/>
            <a:ext cx="364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BEB0A2"/>
                </a:solidFill>
              </a:rPr>
              <a:t>“a purple prickly metallophone meatloaf”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822032B3-0AEC-4305-9144-25753306E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7239444E-142D-4E19-B9E9-B670D8FED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A1A69DDE-03A1-4070-97FF-E4F9A4DCC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A6FFCB3E-86C5-42F3-93D5-B2003915C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E5F435E5-FCF6-4FA7-A73E-74037541DD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DE6C4AE-5AC0-499F-9C12-D59C6E1B13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AF77202-B066-4332-A739-62B2E6FAC2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DBCF762-5BAF-41EF-9582-C0CE7F7067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2C07406-FBFD-4F09-8B00-CE95E327D8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425267B-806A-4107-A86E-79BCF188A8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CD32BB8-5FBE-4AA7-B10C-AA0C82F6B2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CCD3760A-E15B-40F3-925F-1CC5EB128C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23779CE-DBFE-4E9A-9F09-548520EB3A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85AA03C-6DC2-40C2-9B37-471ACDF153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CC453EB-B332-446A-8FD8-EE7D343963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BD941E6-C653-482E-8271-EFA34D800D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5EF2DF6-D6EB-4906-80DC-C9DEDB46D1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5C36E21-CE4C-44D0-9490-2D4A74C6A0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A6852DB-FE91-44C7-A62C-A52C07F316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3CFBA09-4BC4-4E39-B95F-59D45176A1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737F1D6-E41C-4267-91D8-B052580A70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DCAA77A-EDC9-4BEC-A22A-7DC9064C8B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96DABB0-F384-4F15-B55D-E8B2884EB5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296D5B8-774A-4A1C-8DFE-7B78F233E5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3693C0E-0BE3-4953-904E-9755937C36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89D98BD-4EEF-4144-9B51-B908362131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635589-8586-410D-900F-F62D4C1128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F32772-1FE0-4AC7-A37E-B38C1FD2DA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BF9AD5-7234-4A6B-AFC7-76886A6F29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83E366-78B0-4641-92AC-A960600315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E48F92-A86A-4980-8622-0766DDFA71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1D27A8-E3E9-473A-A401-79B9747CBF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9DC468-52B9-45D4-BB54-138CAD04EF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E62D22-DE63-4108-A342-0483C3FE705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E0E6B1-C220-43DB-B662-4BF6D573DF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BE8D67-3D86-4670-8D49-677ED4BCAB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A6E271-A084-4946-BEE7-A343254D68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7" name="A2">
            <a:hlinkClick r:id="" action="ppaction://noaction">
              <a:snd r:embed="rId17" name="dancing mouse O wrong7 uh oh.wav"/>
            </a:hlinkClick>
            <a:extLst>
              <a:ext uri="{FF2B5EF4-FFF2-40B4-BE49-F238E27FC236}">
                <a16:creationId xmlns:a16="http://schemas.microsoft.com/office/drawing/2014/main" id="{B7F4D1AA-7F57-4E67-8CDE-12F0937AF7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" y="5240951"/>
            <a:ext cx="1650750" cy="8778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6" name="A1">
            <a:hlinkClick r:id="" action="ppaction://noaction">
              <a:snd r:embed="rId19" name="085063590-happy-spring-no-vox-edit-indie R7 chtempo 15 softer.wav"/>
            </a:hlinkClick>
            <a:extLst>
              <a:ext uri="{FF2B5EF4-FFF2-40B4-BE49-F238E27FC236}">
                <a16:creationId xmlns:a16="http://schemas.microsoft.com/office/drawing/2014/main" id="{FDA1C4E7-01D7-4685-BEBB-472A36BE1A8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48" y="4100211"/>
            <a:ext cx="1645229" cy="8778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34107BF-3DE9-4636-BB8D-D86B22C410F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0896" y="6355080"/>
            <a:ext cx="359695" cy="432854"/>
          </a:xfrm>
          <a:prstGeom prst="rect">
            <a:avLst/>
          </a:prstGeom>
        </p:spPr>
      </p:pic>
      <p:pic>
        <p:nvPicPr>
          <p:cNvPr id="50" name="Picture 49">
            <a:hlinkClick r:id="" action="ppaction://noaction">
              <a:snd r:embed="rId22" name="008966815-beep-click-high-01 rep8xs.wav"/>
            </a:hlinkClick>
            <a:extLst>
              <a:ext uri="{FF2B5EF4-FFF2-40B4-BE49-F238E27FC236}">
                <a16:creationId xmlns:a16="http://schemas.microsoft.com/office/drawing/2014/main" id="{21177A64-98D6-4248-94E6-48106759E51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619500" y="2733675"/>
            <a:ext cx="1952625" cy="3621623"/>
          </a:xfrm>
          <a:prstGeom prst="rect">
            <a:avLst/>
          </a:prstGeom>
        </p:spPr>
      </p:pic>
      <p:sp>
        <p:nvSpPr>
          <p:cNvPr id="45" name="Action Button: Forward or Next 4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74F9F02-1321-416A-BFDC-1F5980A566DB}"/>
              </a:ext>
            </a:extLst>
          </p:cNvPr>
          <p:cNvSpPr/>
          <p:nvPr/>
        </p:nvSpPr>
        <p:spPr>
          <a:xfrm>
            <a:off x="8061826" y="6201897"/>
            <a:ext cx="693174" cy="285051"/>
          </a:xfrm>
          <a:prstGeom prst="actionButtonForwardNext">
            <a:avLst/>
          </a:prstGeom>
          <a:solidFill>
            <a:srgbClr val="BEB0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prstClr val="whit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6" name="Action Button: Forward or Next 4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571DD7D-B062-4BF0-888A-E6A8DE7A2B06}"/>
              </a:ext>
            </a:extLst>
          </p:cNvPr>
          <p:cNvSpPr/>
          <p:nvPr/>
        </p:nvSpPr>
        <p:spPr>
          <a:xfrm rot="10800000" flipV="1">
            <a:off x="7199723" y="6201896"/>
            <a:ext cx="693174" cy="285051"/>
          </a:xfrm>
          <a:prstGeom prst="actionButtonForwardNext">
            <a:avLst/>
          </a:prstGeom>
          <a:solidFill>
            <a:srgbClr val="BEB0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prstClr val="whit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51" name="Action Button: Beginning 60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2A41F83E-E8A2-420D-AD39-AAFCA094A770}"/>
              </a:ext>
            </a:extLst>
          </p:cNvPr>
          <p:cNvSpPr/>
          <p:nvPr/>
        </p:nvSpPr>
        <p:spPr>
          <a:xfrm rot="10800000" flipH="1" flipV="1">
            <a:off x="6337621" y="6201896"/>
            <a:ext cx="693174" cy="285051"/>
          </a:xfrm>
          <a:prstGeom prst="actionButtonBeginning">
            <a:avLst/>
          </a:prstGeom>
          <a:solidFill>
            <a:srgbClr val="BEB0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prstClr val="whit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9428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109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2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AE88A9F4-B78B-4C19-989C-F76052DAD7F3}"/>
              </a:ext>
            </a:extLst>
          </p:cNvPr>
          <p:cNvSpPr txBox="1"/>
          <p:nvPr/>
        </p:nvSpPr>
        <p:spPr>
          <a:xfrm>
            <a:off x="254000" y="6313941"/>
            <a:ext cx="364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BEB0A2"/>
                </a:solidFill>
              </a:rPr>
              <a:t>“a purple prickly metallophone meatloaf”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822032B3-0AEC-4305-9144-25753306E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7239444E-142D-4E19-B9E9-B670D8FED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A1A69DDE-03A1-4070-97FF-E4F9A4DCC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A6FFCB3E-86C5-42F3-93D5-B2003915C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E5F435E5-FCF6-4FA7-A73E-74037541DD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DE6C4AE-5AC0-499F-9C12-D59C6E1B13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AF77202-B066-4332-A739-62B2E6FAC2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DBCF762-5BAF-41EF-9582-C0CE7F7067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2C07406-FBFD-4F09-8B00-CE95E327D8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425267B-806A-4107-A86E-79BCF188A8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CD32BB8-5FBE-4AA7-B10C-AA0C82F6B2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CCD3760A-E15B-40F3-925F-1CC5EB128C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23779CE-DBFE-4E9A-9F09-548520EB3A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85AA03C-6DC2-40C2-9B37-471ACDF153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CC453EB-B332-446A-8FD8-EE7D343963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BD941E6-C653-482E-8271-EFA34D800D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5EF2DF6-D6EB-4906-80DC-C9DEDB46D1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5C36E21-CE4C-44D0-9490-2D4A74C6A0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A6852DB-FE91-44C7-A62C-A52C07F316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3CFBA09-4BC4-4E39-B95F-59D45176A1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737F1D6-E41C-4267-91D8-B052580A70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DCAA77A-EDC9-4BEC-A22A-7DC9064C8B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96DABB0-F384-4F15-B55D-E8B2884EB5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296D5B8-774A-4A1C-8DFE-7B78F233E5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3693C0E-0BE3-4953-904E-9755937C36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89D98BD-4EEF-4144-9B51-B908362131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635589-8586-410D-900F-F62D4C1128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F32772-1FE0-4AC7-A37E-B38C1FD2DA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BF9AD5-7234-4A6B-AFC7-76886A6F29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83E366-78B0-4641-92AC-A960600315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E48F92-A86A-4980-8622-0766DDFA71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1D27A8-E3E9-473A-A401-79B9747CBF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9DC468-52B9-45D4-BB54-138CAD04EF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E62D22-DE63-4108-A342-0483C3FE705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E0E6B1-C220-43DB-B662-4BF6D573DF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BE8D67-3D86-4670-8D49-677ED4BCAB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A6E271-A084-4946-BEE7-A343254D681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7" name="A2">
            <a:hlinkClick r:id="" action="ppaction://noaction">
              <a:snd r:embed="rId18" name="dancing mouse O wrong7 uh oh.wav"/>
            </a:hlinkClick>
            <a:extLst>
              <a:ext uri="{FF2B5EF4-FFF2-40B4-BE49-F238E27FC236}">
                <a16:creationId xmlns:a16="http://schemas.microsoft.com/office/drawing/2014/main" id="{B7F4D1AA-7F57-4E67-8CDE-12F0937AF7F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10" y="4096512"/>
            <a:ext cx="1645225" cy="87782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6" name="A1">
            <a:hlinkClick r:id="" action="ppaction://noaction">
              <a:snd r:embed="rId20" name="085063590-happy-spring-no-vox-edit-indie R7 chtempo 15 softer.wav"/>
            </a:hlinkClick>
            <a:extLst>
              <a:ext uri="{FF2B5EF4-FFF2-40B4-BE49-F238E27FC236}">
                <a16:creationId xmlns:a16="http://schemas.microsoft.com/office/drawing/2014/main" id="{FDA1C4E7-01D7-4685-BEBB-472A36BE1A8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9" y="5240980"/>
            <a:ext cx="1645227" cy="874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0" name="Picture 49">
            <a:hlinkClick r:id="" action="ppaction://noaction">
              <a:snd r:embed="rId22" name="055316645-handel-largo-serse-hwv-40SHORT.wav"/>
            </a:hlinkClick>
            <a:extLst>
              <a:ext uri="{FF2B5EF4-FFF2-40B4-BE49-F238E27FC236}">
                <a16:creationId xmlns:a16="http://schemas.microsoft.com/office/drawing/2014/main" id="{21177A64-98D6-4248-94E6-48106759E51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619500" y="2733675"/>
            <a:ext cx="1952625" cy="3621623"/>
          </a:xfrm>
          <a:prstGeom prst="rect">
            <a:avLst/>
          </a:prstGeom>
        </p:spPr>
      </p:pic>
      <p:sp>
        <p:nvSpPr>
          <p:cNvPr id="45" name="Action Button: Forward or Next 4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74F9F02-1321-416A-BFDC-1F5980A566DB}"/>
              </a:ext>
            </a:extLst>
          </p:cNvPr>
          <p:cNvSpPr/>
          <p:nvPr/>
        </p:nvSpPr>
        <p:spPr>
          <a:xfrm>
            <a:off x="8061826" y="6201897"/>
            <a:ext cx="693174" cy="285051"/>
          </a:xfrm>
          <a:prstGeom prst="actionButtonForwardNext">
            <a:avLst/>
          </a:prstGeom>
          <a:solidFill>
            <a:srgbClr val="BEB0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prstClr val="whit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6" name="Action Button: Forward or Next 4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571DD7D-B062-4BF0-888A-E6A8DE7A2B06}"/>
              </a:ext>
            </a:extLst>
          </p:cNvPr>
          <p:cNvSpPr/>
          <p:nvPr/>
        </p:nvSpPr>
        <p:spPr>
          <a:xfrm rot="10800000" flipV="1">
            <a:off x="7199723" y="6201896"/>
            <a:ext cx="693174" cy="285051"/>
          </a:xfrm>
          <a:prstGeom prst="actionButtonForwardNext">
            <a:avLst/>
          </a:prstGeom>
          <a:solidFill>
            <a:srgbClr val="BEB0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prstClr val="whit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51" name="Action Button: Beginning 60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2A41F83E-E8A2-420D-AD39-AAFCA094A770}"/>
              </a:ext>
            </a:extLst>
          </p:cNvPr>
          <p:cNvSpPr/>
          <p:nvPr/>
        </p:nvSpPr>
        <p:spPr>
          <a:xfrm rot="10800000" flipH="1" flipV="1">
            <a:off x="6337621" y="6201896"/>
            <a:ext cx="693174" cy="285051"/>
          </a:xfrm>
          <a:prstGeom prst="actionButtonBeginning">
            <a:avLst/>
          </a:prstGeom>
          <a:solidFill>
            <a:srgbClr val="BEB0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prstClr val="whit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0452DFEF-9403-4F67-90E5-8F138A5AD18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6120" y="6350848"/>
            <a:ext cx="359695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6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109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2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924FF336-2511-4702-B437-CF2452FFA8FC}"/>
              </a:ext>
            </a:extLst>
          </p:cNvPr>
          <p:cNvSpPr txBox="1"/>
          <p:nvPr/>
        </p:nvSpPr>
        <p:spPr>
          <a:xfrm>
            <a:off x="254000" y="6313941"/>
            <a:ext cx="364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BEB0A2"/>
                </a:solidFill>
              </a:rPr>
              <a:t>“a purple prickly metallophone meatloaf”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822032B3-0AEC-4305-9144-25753306E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7239444E-142D-4E19-B9E9-B670D8FED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A1A69DDE-03A1-4070-97FF-E4F9A4DCC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A6FFCB3E-86C5-42F3-93D5-B2003915C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E5F435E5-FCF6-4FA7-A73E-74037541DD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DE6C4AE-5AC0-499F-9C12-D59C6E1B13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AF77202-B066-4332-A739-62B2E6FAC2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DBCF762-5BAF-41EF-9582-C0CE7F7067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2C07406-FBFD-4F09-8B00-CE95E327D8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425267B-806A-4107-A86E-79BCF188A8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CD32BB8-5FBE-4AA7-B10C-AA0C82F6B2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CCD3760A-E15B-40F3-925F-1CC5EB128C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23779CE-DBFE-4E9A-9F09-548520EB3A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85AA03C-6DC2-40C2-9B37-471ACDF153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CC453EB-B332-446A-8FD8-EE7D343963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BD941E6-C653-482E-8271-EFA34D800D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5EF2DF6-D6EB-4906-80DC-C9DEDB46D1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5C36E21-CE4C-44D0-9490-2D4A74C6A0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A6852DB-FE91-44C7-A62C-A52C07F316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3CFBA09-4BC4-4E39-B95F-59D45176A1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737F1D6-E41C-4267-91D8-B052580A70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DCAA77A-EDC9-4BEC-A22A-7DC9064C8B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96DABB0-F384-4F15-B55D-E8B2884EB5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296D5B8-774A-4A1C-8DFE-7B78F233E5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3693C0E-0BE3-4953-904E-9755937C36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89D98BD-4EEF-4144-9B51-B908362131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635589-8586-410D-900F-F62D4C1128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F32772-1FE0-4AC7-A37E-B38C1FD2DA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BF9AD5-7234-4A6B-AFC7-76886A6F29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83E366-78B0-4641-92AC-A960600315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E48F92-A86A-4980-8622-0766DDFA71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1D27A8-E3E9-473A-A401-79B9747CBF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9DC468-52B9-45D4-BB54-138CAD04EF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E62D22-DE63-4108-A342-0483C3FE705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E0E6B1-C220-43DB-B662-4BF6D573DF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BE8D67-3D86-4670-8D49-677ED4BCAB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A6E271-A084-4946-BEE7-A343254D68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7" name="A2">
            <a:hlinkClick r:id="" action="ppaction://noaction">
              <a:snd r:embed="rId17" name="dancing mouse O wrong7 uh oh.wav"/>
            </a:hlinkClick>
            <a:extLst>
              <a:ext uri="{FF2B5EF4-FFF2-40B4-BE49-F238E27FC236}">
                <a16:creationId xmlns:a16="http://schemas.microsoft.com/office/drawing/2014/main" id="{B7F4D1AA-7F57-4E67-8CDE-12F0937AF7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9" y="4096512"/>
            <a:ext cx="1645227" cy="87782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6" name="A1">
            <a:hlinkClick r:id="" action="ppaction://noaction">
              <a:snd r:embed="rId19" name="085063590-happy-spring-no-vox-edit-indie R7 chtempo 15 softer.wav"/>
            </a:hlinkClick>
            <a:extLst>
              <a:ext uri="{FF2B5EF4-FFF2-40B4-BE49-F238E27FC236}">
                <a16:creationId xmlns:a16="http://schemas.microsoft.com/office/drawing/2014/main" id="{FDA1C4E7-01D7-4685-BEBB-472A36BE1A8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9" y="5240980"/>
            <a:ext cx="1645227" cy="87488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0" name="Picture 49">
            <a:hlinkClick r:id="" action="ppaction://noaction">
              <a:snd r:embed="rId21" name="000191869-trombone SOFT.wav"/>
            </a:hlinkClick>
            <a:extLst>
              <a:ext uri="{FF2B5EF4-FFF2-40B4-BE49-F238E27FC236}">
                <a16:creationId xmlns:a16="http://schemas.microsoft.com/office/drawing/2014/main" id="{21177A64-98D6-4248-94E6-48106759E51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19500" y="2733675"/>
            <a:ext cx="1952625" cy="3621623"/>
          </a:xfrm>
          <a:prstGeom prst="rect">
            <a:avLst/>
          </a:prstGeom>
        </p:spPr>
      </p:pic>
      <p:sp>
        <p:nvSpPr>
          <p:cNvPr id="45" name="Action Button: Forward or Next 4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74F9F02-1321-416A-BFDC-1F5980A566DB}"/>
              </a:ext>
            </a:extLst>
          </p:cNvPr>
          <p:cNvSpPr/>
          <p:nvPr/>
        </p:nvSpPr>
        <p:spPr>
          <a:xfrm>
            <a:off x="8061826" y="6201897"/>
            <a:ext cx="693174" cy="285051"/>
          </a:xfrm>
          <a:prstGeom prst="actionButtonForwardNext">
            <a:avLst/>
          </a:prstGeom>
          <a:solidFill>
            <a:srgbClr val="BEB0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prstClr val="whit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6" name="Action Button: Forward or Next 4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571DD7D-B062-4BF0-888A-E6A8DE7A2B06}"/>
              </a:ext>
            </a:extLst>
          </p:cNvPr>
          <p:cNvSpPr/>
          <p:nvPr/>
        </p:nvSpPr>
        <p:spPr>
          <a:xfrm rot="10800000" flipV="1">
            <a:off x="7199723" y="6201896"/>
            <a:ext cx="693174" cy="285051"/>
          </a:xfrm>
          <a:prstGeom prst="actionButtonForwardNext">
            <a:avLst/>
          </a:prstGeom>
          <a:solidFill>
            <a:srgbClr val="BEB0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prstClr val="whit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51" name="Action Button: Beginning 60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2A41F83E-E8A2-420D-AD39-AAFCA094A770}"/>
              </a:ext>
            </a:extLst>
          </p:cNvPr>
          <p:cNvSpPr/>
          <p:nvPr/>
        </p:nvSpPr>
        <p:spPr>
          <a:xfrm rot="10800000" flipH="1" flipV="1">
            <a:off x="6337621" y="6201896"/>
            <a:ext cx="693174" cy="285051"/>
          </a:xfrm>
          <a:prstGeom prst="actionButtonBeginning">
            <a:avLst/>
          </a:prstGeom>
          <a:solidFill>
            <a:srgbClr val="BEB0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prstClr val="whit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5F35EFC2-49E6-46D3-94E5-81CDD6CEB7D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" y="6355080"/>
            <a:ext cx="359695" cy="43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4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109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2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60561390-E1E3-4B7A-B1A1-AAB284371A90}"/>
              </a:ext>
            </a:extLst>
          </p:cNvPr>
          <p:cNvSpPr txBox="1"/>
          <p:nvPr/>
        </p:nvSpPr>
        <p:spPr>
          <a:xfrm>
            <a:off x="254000" y="6313941"/>
            <a:ext cx="364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BEB0A2"/>
                </a:solidFill>
              </a:rPr>
              <a:t>“a purple prickly metallophone meatloaf”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822032B3-0AEC-4305-9144-25753306E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7239444E-142D-4E19-B9E9-B670D8FED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A1A69DDE-03A1-4070-97FF-E4F9A4DCC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A6FFCB3E-86C5-42F3-93D5-B2003915C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E5F435E5-FCF6-4FA7-A73E-74037541DD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DE6C4AE-5AC0-499F-9C12-D59C6E1B13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AF77202-B066-4332-A739-62B2E6FAC2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DBCF762-5BAF-41EF-9582-C0CE7F7067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2C07406-FBFD-4F09-8B00-CE95E327D8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425267B-806A-4107-A86E-79BCF188A8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CD32BB8-5FBE-4AA7-B10C-AA0C82F6B2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CCD3760A-E15B-40F3-925F-1CC5EB128C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23779CE-DBFE-4E9A-9F09-548520EB3A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85AA03C-6DC2-40C2-9B37-471ACDF153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CC453EB-B332-446A-8FD8-EE7D343963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BD941E6-C653-482E-8271-EFA34D800D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5EF2DF6-D6EB-4906-80DC-C9DEDB46D1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5C36E21-CE4C-44D0-9490-2D4A74C6A0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A6852DB-FE91-44C7-A62C-A52C07F316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3CFBA09-4BC4-4E39-B95F-59D45176A1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737F1D6-E41C-4267-91D8-B052580A70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DCAA77A-EDC9-4BEC-A22A-7DC9064C8B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96DABB0-F384-4F15-B55D-E8B2884EB5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296D5B8-774A-4A1C-8DFE-7B78F233E5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3693C0E-0BE3-4953-904E-9755937C36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89D98BD-4EEF-4144-9B51-B908362131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635589-8586-410D-900F-F62D4C1128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F32772-1FE0-4AC7-A37E-B38C1FD2DA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BF9AD5-7234-4A6B-AFC7-76886A6F29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83E366-78B0-4641-92AC-A960600315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E48F92-A86A-4980-8622-0766DDFA71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1D27A8-E3E9-473A-A401-79B9747CBF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9DC468-52B9-45D4-BB54-138CAD04EF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E62D22-DE63-4108-A342-0483C3FE705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E0E6B1-C220-43DB-B662-4BF6D573DF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BE8D67-3D86-4670-8D49-677ED4BCAB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A6E271-A084-4946-BEE7-A343254D681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7" name="A2">
            <a:hlinkClick r:id="" action="ppaction://noaction">
              <a:snd r:embed="rId18" name="dancing mouse O wrong7 uh oh.wav"/>
            </a:hlinkClick>
            <a:extLst>
              <a:ext uri="{FF2B5EF4-FFF2-40B4-BE49-F238E27FC236}">
                <a16:creationId xmlns:a16="http://schemas.microsoft.com/office/drawing/2014/main" id="{B7F4D1AA-7F57-4E67-8CDE-12F0937AF7F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809" y="5240951"/>
            <a:ext cx="1645227" cy="8778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6" name="A1">
            <a:hlinkClick r:id="" action="ppaction://noaction">
              <a:snd r:embed="rId20" name="085063590-happy-spring-no-vox-edit-indie R7 chtempo 15 softer.wav"/>
            </a:hlinkClick>
            <a:extLst>
              <a:ext uri="{FF2B5EF4-FFF2-40B4-BE49-F238E27FC236}">
                <a16:creationId xmlns:a16="http://schemas.microsoft.com/office/drawing/2014/main" id="{FDA1C4E7-01D7-4685-BEBB-472A36BE1A8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147" y="4100211"/>
            <a:ext cx="1640430" cy="8778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0" name="Picture 49">
            <a:hlinkClick r:id="" action="ppaction://noaction">
              <a:snd r:embed="rId22" name="000188802-clarinet-scale2.wav"/>
            </a:hlinkClick>
            <a:extLst>
              <a:ext uri="{FF2B5EF4-FFF2-40B4-BE49-F238E27FC236}">
                <a16:creationId xmlns:a16="http://schemas.microsoft.com/office/drawing/2014/main" id="{21177A64-98D6-4248-94E6-48106759E51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619500" y="2733675"/>
            <a:ext cx="1952625" cy="3621623"/>
          </a:xfrm>
          <a:prstGeom prst="rect">
            <a:avLst/>
          </a:prstGeom>
        </p:spPr>
      </p:pic>
      <p:sp>
        <p:nvSpPr>
          <p:cNvPr id="45" name="Action Button: Forward or Next 4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74F9F02-1321-416A-BFDC-1F5980A566DB}"/>
              </a:ext>
            </a:extLst>
          </p:cNvPr>
          <p:cNvSpPr/>
          <p:nvPr/>
        </p:nvSpPr>
        <p:spPr>
          <a:xfrm>
            <a:off x="8061826" y="6201897"/>
            <a:ext cx="693174" cy="285051"/>
          </a:xfrm>
          <a:prstGeom prst="actionButtonForwardNext">
            <a:avLst/>
          </a:prstGeom>
          <a:solidFill>
            <a:srgbClr val="BEB0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prstClr val="whit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6" name="Action Button: Forward or Next 4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571DD7D-B062-4BF0-888A-E6A8DE7A2B06}"/>
              </a:ext>
            </a:extLst>
          </p:cNvPr>
          <p:cNvSpPr/>
          <p:nvPr/>
        </p:nvSpPr>
        <p:spPr>
          <a:xfrm rot="10800000" flipV="1">
            <a:off x="7199723" y="6201896"/>
            <a:ext cx="693174" cy="285051"/>
          </a:xfrm>
          <a:prstGeom prst="actionButtonForwardNext">
            <a:avLst/>
          </a:prstGeom>
          <a:solidFill>
            <a:srgbClr val="BEB0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prstClr val="whit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51" name="Action Button: Beginning 60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2A41F83E-E8A2-420D-AD39-AAFCA094A770}"/>
              </a:ext>
            </a:extLst>
          </p:cNvPr>
          <p:cNvSpPr/>
          <p:nvPr/>
        </p:nvSpPr>
        <p:spPr>
          <a:xfrm rot="10800000" flipH="1" flipV="1">
            <a:off x="6337621" y="6201896"/>
            <a:ext cx="693174" cy="285051"/>
          </a:xfrm>
          <a:prstGeom prst="actionButtonBeginning">
            <a:avLst/>
          </a:prstGeom>
          <a:solidFill>
            <a:srgbClr val="BEB0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prstClr val="whit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B604264F-A325-4A58-AD08-4F4D55F88AB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10896" y="6355080"/>
            <a:ext cx="359695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2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109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2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0E27A869-4A82-43EB-8A56-D390358D55C0}"/>
              </a:ext>
            </a:extLst>
          </p:cNvPr>
          <p:cNvSpPr txBox="1"/>
          <p:nvPr/>
        </p:nvSpPr>
        <p:spPr>
          <a:xfrm>
            <a:off x="254000" y="6313941"/>
            <a:ext cx="364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BEB0A2"/>
                </a:solidFill>
              </a:rPr>
              <a:t>“a purple prickly metallophone meatloaf”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822032B3-0AEC-4305-9144-25753306E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7239444E-142D-4E19-B9E9-B670D8FED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A1A69DDE-03A1-4070-97FF-E4F9A4DCC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A6FFCB3E-86C5-42F3-93D5-B2003915C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E5F435E5-FCF6-4FA7-A73E-74037541DD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DE6C4AE-5AC0-499F-9C12-D59C6E1B13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AF77202-B066-4332-A739-62B2E6FAC2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DBCF762-5BAF-41EF-9582-C0CE7F7067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2C07406-FBFD-4F09-8B00-CE95E327D8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425267B-806A-4107-A86E-79BCF188A8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CD32BB8-5FBE-4AA7-B10C-AA0C82F6B2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CCD3760A-E15B-40F3-925F-1CC5EB128C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23779CE-DBFE-4E9A-9F09-548520EB3A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85AA03C-6DC2-40C2-9B37-471ACDF153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CC453EB-B332-446A-8FD8-EE7D343963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BD941E6-C653-482E-8271-EFA34D800D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5EF2DF6-D6EB-4906-80DC-C9DEDB46D1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5C36E21-CE4C-44D0-9490-2D4A74C6A0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A6852DB-FE91-44C7-A62C-A52C07F316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3CFBA09-4BC4-4E39-B95F-59D45176A1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737F1D6-E41C-4267-91D8-B052580A70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DCAA77A-EDC9-4BEC-A22A-7DC9064C8B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96DABB0-F384-4F15-B55D-E8B2884EB5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296D5B8-774A-4A1C-8DFE-7B78F233E5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3693C0E-0BE3-4953-904E-9755937C36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89D98BD-4EEF-4144-9B51-B908362131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635589-8586-410D-900F-F62D4C1128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F32772-1FE0-4AC7-A37E-B38C1FD2DA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BF9AD5-7234-4A6B-AFC7-76886A6F29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83E366-78B0-4641-92AC-A960600315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E48F92-A86A-4980-8622-0766DDFA71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1D27A8-E3E9-473A-A401-79B9747CBF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9DC468-52B9-45D4-BB54-138CAD04EF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E62D22-DE63-4108-A342-0483C3FE705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E0E6B1-C220-43DB-B662-4BF6D573DF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BE8D67-3D86-4670-8D49-677ED4BCAB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A6E271-A084-4946-BEE7-A343254D681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7" name="A2">
            <a:hlinkClick r:id="" action="ppaction://noaction">
              <a:snd r:embed="rId18" name="dancing mouse O wrong7 uh oh.wav"/>
            </a:hlinkClick>
            <a:extLst>
              <a:ext uri="{FF2B5EF4-FFF2-40B4-BE49-F238E27FC236}">
                <a16:creationId xmlns:a16="http://schemas.microsoft.com/office/drawing/2014/main" id="{B7F4D1AA-7F57-4E67-8CDE-12F0937AF7F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9" y="5240951"/>
            <a:ext cx="1650748" cy="87782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6" name="A1">
            <a:hlinkClick r:id="" action="ppaction://noaction">
              <a:snd r:embed="rId20" name="085063590-happy-spring-no-vox-edit-indie R7 chtempo 15 softer.wav"/>
            </a:hlinkClick>
            <a:extLst>
              <a:ext uri="{FF2B5EF4-FFF2-40B4-BE49-F238E27FC236}">
                <a16:creationId xmlns:a16="http://schemas.microsoft.com/office/drawing/2014/main" id="{FDA1C4E7-01D7-4685-BEBB-472A36BE1A8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49" y="4100211"/>
            <a:ext cx="1645227" cy="8778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0" name="Picture 49">
            <a:hlinkClick r:id="" action="ppaction://noaction">
              <a:snd r:embed="rId22" name="008731207-clarinet-comedy fast1.wav"/>
            </a:hlinkClick>
            <a:extLst>
              <a:ext uri="{FF2B5EF4-FFF2-40B4-BE49-F238E27FC236}">
                <a16:creationId xmlns:a16="http://schemas.microsoft.com/office/drawing/2014/main" id="{21177A64-98D6-4248-94E6-48106759E51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619500" y="2733675"/>
            <a:ext cx="1952625" cy="3621623"/>
          </a:xfrm>
          <a:prstGeom prst="rect">
            <a:avLst/>
          </a:prstGeom>
        </p:spPr>
      </p:pic>
      <p:sp>
        <p:nvSpPr>
          <p:cNvPr id="45" name="Action Button: Forward or Next 4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74F9F02-1321-416A-BFDC-1F5980A566DB}"/>
              </a:ext>
            </a:extLst>
          </p:cNvPr>
          <p:cNvSpPr/>
          <p:nvPr/>
        </p:nvSpPr>
        <p:spPr>
          <a:xfrm>
            <a:off x="8061826" y="6201897"/>
            <a:ext cx="693174" cy="285051"/>
          </a:xfrm>
          <a:prstGeom prst="actionButtonForwardNext">
            <a:avLst/>
          </a:prstGeom>
          <a:solidFill>
            <a:srgbClr val="BEB0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prstClr val="whit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6" name="Action Button: Forward or Next 4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571DD7D-B062-4BF0-888A-E6A8DE7A2B06}"/>
              </a:ext>
            </a:extLst>
          </p:cNvPr>
          <p:cNvSpPr/>
          <p:nvPr/>
        </p:nvSpPr>
        <p:spPr>
          <a:xfrm rot="10800000" flipV="1">
            <a:off x="7199723" y="6201896"/>
            <a:ext cx="693174" cy="285051"/>
          </a:xfrm>
          <a:prstGeom prst="actionButtonForwardNext">
            <a:avLst/>
          </a:prstGeom>
          <a:solidFill>
            <a:srgbClr val="BEB0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prstClr val="whit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51" name="Action Button: Beginning 60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2A41F83E-E8A2-420D-AD39-AAFCA094A770}"/>
              </a:ext>
            </a:extLst>
          </p:cNvPr>
          <p:cNvSpPr/>
          <p:nvPr/>
        </p:nvSpPr>
        <p:spPr>
          <a:xfrm rot="10800000" flipH="1" flipV="1">
            <a:off x="6337621" y="6201896"/>
            <a:ext cx="693174" cy="285051"/>
          </a:xfrm>
          <a:prstGeom prst="actionButtonBeginning">
            <a:avLst/>
          </a:prstGeom>
          <a:solidFill>
            <a:srgbClr val="BEB0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prstClr val="whit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6ADA166-4C00-4C6A-8317-FA5A32382FB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" y="6355080"/>
            <a:ext cx="359694" cy="43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2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109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2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84763DBA-6BFF-4812-8C15-7224944547B9}"/>
              </a:ext>
            </a:extLst>
          </p:cNvPr>
          <p:cNvSpPr txBox="1"/>
          <p:nvPr/>
        </p:nvSpPr>
        <p:spPr>
          <a:xfrm>
            <a:off x="254000" y="6313941"/>
            <a:ext cx="364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BEB0A2"/>
                </a:solidFill>
              </a:rPr>
              <a:t>“a purple prickly metallophone meatloaf”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822032B3-0AEC-4305-9144-25753306E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7239444E-142D-4E19-B9E9-B670D8FED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A1A69DDE-03A1-4070-97FF-E4F9A4DCC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A6FFCB3E-86C5-42F3-93D5-B2003915C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E5F435E5-FCF6-4FA7-A73E-74037541DD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DE6C4AE-5AC0-499F-9C12-D59C6E1B13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AF77202-B066-4332-A739-62B2E6FAC2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DBCF762-5BAF-41EF-9582-C0CE7F7067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2C07406-FBFD-4F09-8B00-CE95E327D8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425267B-806A-4107-A86E-79BCF188A8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CD32BB8-5FBE-4AA7-B10C-AA0C82F6B2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CCD3760A-E15B-40F3-925F-1CC5EB128C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23779CE-DBFE-4E9A-9F09-548520EB3A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85AA03C-6DC2-40C2-9B37-471ACDF153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CC453EB-B332-446A-8FD8-EE7D343963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BD941E6-C653-482E-8271-EFA34D800D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5EF2DF6-D6EB-4906-80DC-C9DEDB46D1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5C36E21-CE4C-44D0-9490-2D4A74C6A0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A6852DB-FE91-44C7-A62C-A52C07F316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3CFBA09-4BC4-4E39-B95F-59D45176A1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737F1D6-E41C-4267-91D8-B052580A70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DCAA77A-EDC9-4BEC-A22A-7DC9064C8B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96DABB0-F384-4F15-B55D-E8B2884EB5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296D5B8-774A-4A1C-8DFE-7B78F233E5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3693C0E-0BE3-4953-904E-9755937C36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89D98BD-4EEF-4144-9B51-B908362131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635589-8586-410D-900F-F62D4C1128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F32772-1FE0-4AC7-A37E-B38C1FD2DA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BF9AD5-7234-4A6B-AFC7-76886A6F29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83E366-78B0-4641-92AC-A960600315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E48F92-A86A-4980-8622-0766DDFA71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1D27A8-E3E9-473A-A401-79B9747CBF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9DC468-52B9-45D4-BB54-138CAD04EF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E62D22-DE63-4108-A342-0483C3FE705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E0E6B1-C220-43DB-B662-4BF6D573DF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BE8D67-3D86-4670-8D49-677ED4BCAB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A6E271-A084-4946-BEE7-A343254D68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7" name="A2">
            <a:hlinkClick r:id="" action="ppaction://noaction">
              <a:snd r:embed="rId17" name="dancing mouse O wrong7 uh oh.wav"/>
            </a:hlinkClick>
            <a:extLst>
              <a:ext uri="{FF2B5EF4-FFF2-40B4-BE49-F238E27FC236}">
                <a16:creationId xmlns:a16="http://schemas.microsoft.com/office/drawing/2014/main" id="{B7F4D1AA-7F57-4E67-8CDE-12F0937AF7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049" y="5239483"/>
            <a:ext cx="1650748" cy="87782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6" name="A1">
            <a:hlinkClick r:id="" action="ppaction://noaction">
              <a:snd r:embed="rId19" name="085063590-happy-spring-no-vox-edit-indie R7 chtempo 15 softer.wav"/>
            </a:hlinkClick>
            <a:extLst>
              <a:ext uri="{FF2B5EF4-FFF2-40B4-BE49-F238E27FC236}">
                <a16:creationId xmlns:a16="http://schemas.microsoft.com/office/drawing/2014/main" id="{FDA1C4E7-01D7-4685-BEBB-472A36BE1A8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49" y="4098743"/>
            <a:ext cx="1645227" cy="8778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0" name="Picture 49">
            <a:hlinkClick r:id="" action="ppaction://noaction">
              <a:snd r:embed="rId21" name="Bingo_010_sec LOUD.wav"/>
            </a:hlinkClick>
            <a:extLst>
              <a:ext uri="{FF2B5EF4-FFF2-40B4-BE49-F238E27FC236}">
                <a16:creationId xmlns:a16="http://schemas.microsoft.com/office/drawing/2014/main" id="{21177A64-98D6-4248-94E6-48106759E51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19500" y="2733675"/>
            <a:ext cx="1952625" cy="3621623"/>
          </a:xfrm>
          <a:prstGeom prst="rect">
            <a:avLst/>
          </a:prstGeom>
        </p:spPr>
      </p:pic>
      <p:sp>
        <p:nvSpPr>
          <p:cNvPr id="45" name="Action Button: Forward or Next 4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74F9F02-1321-416A-BFDC-1F5980A566DB}"/>
              </a:ext>
            </a:extLst>
          </p:cNvPr>
          <p:cNvSpPr/>
          <p:nvPr/>
        </p:nvSpPr>
        <p:spPr>
          <a:xfrm>
            <a:off x="8061826" y="6201897"/>
            <a:ext cx="693174" cy="285051"/>
          </a:xfrm>
          <a:prstGeom prst="actionButtonForwardNext">
            <a:avLst/>
          </a:prstGeom>
          <a:solidFill>
            <a:srgbClr val="BEB0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prstClr val="whit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6" name="Action Button: Forward or Next 4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571DD7D-B062-4BF0-888A-E6A8DE7A2B06}"/>
              </a:ext>
            </a:extLst>
          </p:cNvPr>
          <p:cNvSpPr/>
          <p:nvPr/>
        </p:nvSpPr>
        <p:spPr>
          <a:xfrm rot="10800000" flipV="1">
            <a:off x="7199723" y="6201896"/>
            <a:ext cx="693174" cy="285051"/>
          </a:xfrm>
          <a:prstGeom prst="actionButtonForwardNext">
            <a:avLst/>
          </a:prstGeom>
          <a:solidFill>
            <a:srgbClr val="BEB0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prstClr val="whit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51" name="Action Button: Beginning 60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2A41F83E-E8A2-420D-AD39-AAFCA094A770}"/>
              </a:ext>
            </a:extLst>
          </p:cNvPr>
          <p:cNvSpPr/>
          <p:nvPr/>
        </p:nvSpPr>
        <p:spPr>
          <a:xfrm rot="10800000" flipH="1" flipV="1">
            <a:off x="6337621" y="6201896"/>
            <a:ext cx="693174" cy="285051"/>
          </a:xfrm>
          <a:prstGeom prst="actionButtonBeginning">
            <a:avLst/>
          </a:prstGeom>
          <a:solidFill>
            <a:srgbClr val="BEB0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prstClr val="whit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456282FA-0ADF-4F73-80C8-6C1F0EAA642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" y="6355080"/>
            <a:ext cx="359694" cy="43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0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109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2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2CB138D5-CE40-4759-9D94-690F9502940A}"/>
              </a:ext>
            </a:extLst>
          </p:cNvPr>
          <p:cNvSpPr txBox="1"/>
          <p:nvPr/>
        </p:nvSpPr>
        <p:spPr>
          <a:xfrm>
            <a:off x="254000" y="6313941"/>
            <a:ext cx="364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BEB0A2"/>
                </a:solidFill>
              </a:rPr>
              <a:t>“a purple prickly metallophone meatloaf”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822032B3-0AEC-4305-9144-25753306E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7239444E-142D-4E19-B9E9-B670D8FED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A1A69DDE-03A1-4070-97FF-E4F9A4DCC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A6FFCB3E-86C5-42F3-93D5-B2003915C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E5F435E5-FCF6-4FA7-A73E-74037541DD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DE6C4AE-5AC0-499F-9C12-D59C6E1B13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AF77202-B066-4332-A739-62B2E6FAC2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DBCF762-5BAF-41EF-9582-C0CE7F7067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2C07406-FBFD-4F09-8B00-CE95E327D8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425267B-806A-4107-A86E-79BCF188A8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CD32BB8-5FBE-4AA7-B10C-AA0C82F6B2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CCD3760A-E15B-40F3-925F-1CC5EB128C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23779CE-DBFE-4E9A-9F09-548520EB3A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85AA03C-6DC2-40C2-9B37-471ACDF153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CC453EB-B332-446A-8FD8-EE7D343963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BD941E6-C653-482E-8271-EFA34D800D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5EF2DF6-D6EB-4906-80DC-C9DEDB46D1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5C36E21-CE4C-44D0-9490-2D4A74C6A0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A6852DB-FE91-44C7-A62C-A52C07F316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3CFBA09-4BC4-4E39-B95F-59D45176A1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737F1D6-E41C-4267-91D8-B052580A70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DCAA77A-EDC9-4BEC-A22A-7DC9064C8B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96DABB0-F384-4F15-B55D-E8B2884EB5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296D5B8-774A-4A1C-8DFE-7B78F233E5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3693C0E-0BE3-4953-904E-9755937C36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89D98BD-4EEF-4144-9B51-B908362131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635589-8586-410D-900F-F62D4C1128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F32772-1FE0-4AC7-A37E-B38C1FD2DA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BF9AD5-7234-4A6B-AFC7-76886A6F29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83E366-78B0-4641-92AC-A960600315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E48F92-A86A-4980-8622-0766DDFA71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1D27A8-E3E9-473A-A401-79B9747CBF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9DC468-52B9-45D4-BB54-138CAD04EF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E62D22-DE63-4108-A342-0483C3FE705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E0E6B1-C220-43DB-B662-4BF6D573DF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BE8D67-3D86-4670-8D49-677ED4BCAB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A6E271-A084-4946-BEE7-A343254D68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7" name="A2">
            <a:hlinkClick r:id="" action="ppaction://noaction">
              <a:snd r:embed="rId17" name="dancing mouse O wrong7 uh oh.wav"/>
            </a:hlinkClick>
            <a:extLst>
              <a:ext uri="{FF2B5EF4-FFF2-40B4-BE49-F238E27FC236}">
                <a16:creationId xmlns:a16="http://schemas.microsoft.com/office/drawing/2014/main" id="{B7F4D1AA-7F57-4E67-8CDE-12F0937AF7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207" y="4096512"/>
            <a:ext cx="1640430" cy="8778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6" name="A1">
            <a:hlinkClick r:id="" action="ppaction://noaction">
              <a:snd r:embed="rId19" name="085063590-happy-spring-no-vox-edit-indie R7 chtempo 15 softer.wav"/>
            </a:hlinkClick>
            <a:extLst>
              <a:ext uri="{FF2B5EF4-FFF2-40B4-BE49-F238E27FC236}">
                <a16:creationId xmlns:a16="http://schemas.microsoft.com/office/drawing/2014/main" id="{FDA1C4E7-01D7-4685-BEBB-472A36BE1A8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800" y="5240980"/>
            <a:ext cx="1639724" cy="87488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0" name="Picture 49">
            <a:hlinkClick r:id="" action="ppaction://noaction">
              <a:snd r:embed="rId21" name="000188750-baritone-saxophone DOWN.wav"/>
            </a:hlinkClick>
            <a:extLst>
              <a:ext uri="{FF2B5EF4-FFF2-40B4-BE49-F238E27FC236}">
                <a16:creationId xmlns:a16="http://schemas.microsoft.com/office/drawing/2014/main" id="{21177A64-98D6-4248-94E6-48106759E51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19500" y="2733675"/>
            <a:ext cx="1952625" cy="3621623"/>
          </a:xfrm>
          <a:prstGeom prst="rect">
            <a:avLst/>
          </a:prstGeom>
        </p:spPr>
      </p:pic>
      <p:sp>
        <p:nvSpPr>
          <p:cNvPr id="45" name="Action Button: Forward or Next 4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74F9F02-1321-416A-BFDC-1F5980A566DB}"/>
              </a:ext>
            </a:extLst>
          </p:cNvPr>
          <p:cNvSpPr/>
          <p:nvPr/>
        </p:nvSpPr>
        <p:spPr>
          <a:xfrm>
            <a:off x="8061826" y="6201897"/>
            <a:ext cx="693174" cy="285051"/>
          </a:xfrm>
          <a:prstGeom prst="actionButtonForwardNext">
            <a:avLst/>
          </a:prstGeom>
          <a:solidFill>
            <a:srgbClr val="BEB0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prstClr val="whit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6" name="Action Button: Forward or Next 4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571DD7D-B062-4BF0-888A-E6A8DE7A2B06}"/>
              </a:ext>
            </a:extLst>
          </p:cNvPr>
          <p:cNvSpPr/>
          <p:nvPr/>
        </p:nvSpPr>
        <p:spPr>
          <a:xfrm rot="10800000" flipV="1">
            <a:off x="7199723" y="6201896"/>
            <a:ext cx="693174" cy="285051"/>
          </a:xfrm>
          <a:prstGeom prst="actionButtonForwardNext">
            <a:avLst/>
          </a:prstGeom>
          <a:solidFill>
            <a:srgbClr val="BEB0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prstClr val="whit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51" name="Action Button: Beginning 60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2A41F83E-E8A2-420D-AD39-AAFCA094A770}"/>
              </a:ext>
            </a:extLst>
          </p:cNvPr>
          <p:cNvSpPr/>
          <p:nvPr/>
        </p:nvSpPr>
        <p:spPr>
          <a:xfrm rot="10800000" flipH="1" flipV="1">
            <a:off x="6337621" y="6201896"/>
            <a:ext cx="693174" cy="285051"/>
          </a:xfrm>
          <a:prstGeom prst="actionButtonBeginning">
            <a:avLst/>
          </a:prstGeom>
          <a:solidFill>
            <a:srgbClr val="BEB0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prstClr val="whit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76E7843-3C2B-4988-BC5B-207FFA010A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" y="6355080"/>
            <a:ext cx="359695" cy="43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0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109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2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PASSING_SCORE" val="100.000000"/>
  <p:tag name="ISPRING_ULTRA_SCORM_COURSE_ID" val="25EBA4C5-E804-4897-9195-580E033B1B3F"/>
  <p:tag name="ISPRINGONLINEFOLDERID" val="0"/>
  <p:tag name="ISPRINGONLINEFOLDERPATH" val="Content List"/>
  <p:tag name="ISPRINGCLOUDFOLDERDOMAIN" val="https://pro.ispringcloud.com"/>
  <p:tag name="ISPRING_PRESENTATION_TITLE" val="Music Opposites Review FREEBIE LMcPherson"/>
  <p:tag name="ISPRING_FIRST_PUBLISH" val="1"/>
  <p:tag name="ISPRINGCLOUDFOLDERID" val="1019"/>
  <p:tag name="ISPRINGCLOUDFOLDERPATH" val="Repository/McPherson's Music Room/Music Opposites/Dancing Monster/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1_Office Theme">
  <a:themeElements>
    <a:clrScheme name="Custom 249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000000"/>
      </a:accent2>
      <a:accent3>
        <a:srgbClr val="000000"/>
      </a:accent3>
      <a:accent4>
        <a:srgbClr val="665EB8"/>
      </a:accent4>
      <a:accent5>
        <a:srgbClr val="45A5ED"/>
      </a:accent5>
      <a:accent6>
        <a:srgbClr val="5982DB"/>
      </a:accent6>
      <a:hlink>
        <a:srgbClr val="000000"/>
      </a:hlink>
      <a:folHlink>
        <a:srgbClr val="666699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5864</TotalTime>
  <Words>131</Words>
  <Application>Microsoft Office PowerPoint</Application>
  <PresentationFormat>On-screen Show (4:3)</PresentationFormat>
  <Paragraphs>31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Gisha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Music Opposites Review FREEBIE LMcPherson</dc:title>
  <dc:creator>Linda McPherson</dc:creator>
  <cp:lastModifiedBy>Linda McPherson</cp:lastModifiedBy>
  <cp:revision>655</cp:revision>
  <cp:lastPrinted>2018-10-31T16:27:50Z</cp:lastPrinted>
  <dcterms:created xsi:type="dcterms:W3CDTF">2015-09-14T08:08:27Z</dcterms:created>
  <dcterms:modified xsi:type="dcterms:W3CDTF">2020-03-20T03:43:45Z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